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sldIdLst>
    <p:sldId id="3318" r:id="rId6"/>
    <p:sldId id="1159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FE3578-014C-4267-8215-01A5B2912C03}" v="1" dt="2023-06-19T06:58:09.372"/>
    <p1510:client id="{95EBC7D2-2D7A-4B6D-9EF4-60F1AF7F1617}" v="1" dt="2023-06-19T07:27:22.8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4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68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9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z42ByvGjFG0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يطبق مهارات الاتصال والتواصل الاساسية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026770" y="519657"/>
            <a:ext cx="246734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التاسع عشر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8766618D-3BD4-5B7A-99A7-BE8802732C07}"/>
              </a:ext>
            </a:extLst>
          </p:cNvPr>
          <p:cNvGraphicFramePr>
            <a:graphicFrameLocks noGrp="1"/>
          </p:cNvGraphicFramePr>
          <p:nvPr/>
        </p:nvGraphicFramePr>
        <p:xfrm>
          <a:off x="466021" y="1236312"/>
          <a:ext cx="10799420" cy="711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r>
                        <a:rPr lang="ar-AE" sz="1400" dirty="0"/>
                        <a:t>يصف ويُعبر عن نفسه أمام زملائه 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يتواصل بسهولة مع فرق العمل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التعبير عن النفس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45DFFB44-DC2C-DDC2-E707-F417FA55DA37}"/>
              </a:ext>
            </a:extLst>
          </p:cNvPr>
          <p:cNvSpPr/>
          <p:nvPr/>
        </p:nvSpPr>
        <p:spPr>
          <a:xfrm>
            <a:off x="1383214" y="2425120"/>
            <a:ext cx="75052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مهمة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0AD60A7-AA3C-9202-01EF-01BE86E77160}"/>
              </a:ext>
            </a:extLst>
          </p:cNvPr>
          <p:cNvSpPr/>
          <p:nvPr/>
        </p:nvSpPr>
        <p:spPr>
          <a:xfrm>
            <a:off x="2538530" y="2508868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F76A0BB-F1A7-124B-E712-21677A045C80}"/>
              </a:ext>
            </a:extLst>
          </p:cNvPr>
          <p:cNvSpPr/>
          <p:nvPr/>
        </p:nvSpPr>
        <p:spPr>
          <a:xfrm>
            <a:off x="3397383" y="2508868"/>
            <a:ext cx="493276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r>
              <a:rPr lang="ar-AE" sz="2400" dirty="0"/>
              <a:t>تصوير مقطع صغير للطالب وهو يعبر عن نفسه </a:t>
            </a:r>
            <a:endParaRPr lang="en-GB" sz="2400" dirty="0">
              <a:ln w="0"/>
              <a:sym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D861B5-B006-8572-4D0D-A9F9B6B9C7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3164" y="3429000"/>
            <a:ext cx="6264188" cy="27542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77BE591-B8BB-E77F-704F-4EDB6DC20E2F}"/>
              </a:ext>
            </a:extLst>
          </p:cNvPr>
          <p:cNvSpPr txBox="1"/>
          <p:nvPr/>
        </p:nvSpPr>
        <p:spPr>
          <a:xfrm>
            <a:off x="466021" y="4128485"/>
            <a:ext cx="6094476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GB" dirty="0">
                <a:hlinkClick r:id="rId3"/>
              </a:rPr>
              <a:t>https://youtu.be/z42ByvGjFG0</a:t>
            </a:r>
            <a:endParaRPr lang="ar-AE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4563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57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2023-06-19T07:27:24Z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